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5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94429-40A3-4423-86B2-3942A91CB995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2E9E1-81E2-4CA3-B0C9-1AE9265EF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8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94429-40A3-4423-86B2-3942A91CB995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2E9E1-81E2-4CA3-B0C9-1AE9265EF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49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94429-40A3-4423-86B2-3942A91CB995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2E9E1-81E2-4CA3-B0C9-1AE9265EF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936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94429-40A3-4423-86B2-3942A91CB995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2E9E1-81E2-4CA3-B0C9-1AE9265EF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96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94429-40A3-4423-86B2-3942A91CB995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2E9E1-81E2-4CA3-B0C9-1AE9265EF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622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94429-40A3-4423-86B2-3942A91CB995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2E9E1-81E2-4CA3-B0C9-1AE9265EF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779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94429-40A3-4423-86B2-3942A91CB995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2E9E1-81E2-4CA3-B0C9-1AE9265EF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854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94429-40A3-4423-86B2-3942A91CB995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2E9E1-81E2-4CA3-B0C9-1AE9265EF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725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94429-40A3-4423-86B2-3942A91CB995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2E9E1-81E2-4CA3-B0C9-1AE9265EF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15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94429-40A3-4423-86B2-3942A91CB995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2E9E1-81E2-4CA3-B0C9-1AE9265EF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300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194429-40A3-4423-86B2-3942A91CB995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12E9E1-81E2-4CA3-B0C9-1AE9265EF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657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94429-40A3-4423-86B2-3942A91CB995}" type="datetimeFigureOut">
              <a:rPr lang="en-US" smtClean="0"/>
              <a:t>7/10/2019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12E9E1-81E2-4CA3-B0C9-1AE9265EF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02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975360" y="-228600"/>
            <a:ext cx="13898880" cy="731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41968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USER25</dc:creator>
  <cp:lastModifiedBy>USER25</cp:lastModifiedBy>
  <cp:revision>2</cp:revision>
  <dcterms:created xsi:type="dcterms:W3CDTF">2019-07-10T13:08:40Z</dcterms:created>
  <dcterms:modified xsi:type="dcterms:W3CDTF">2019-07-10T13:09:55Z</dcterms:modified>
</cp:coreProperties>
</file>